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6"/>
  </p:notesMasterIdLst>
  <p:handoutMasterIdLst>
    <p:handoutMasterId r:id="rId57"/>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461" r:id="rId36"/>
    <p:sldId id="459" r:id="rId37"/>
    <p:sldId id="300" r:id="rId38"/>
    <p:sldId id="501" r:id="rId39"/>
    <p:sldId id="503" r:id="rId40"/>
    <p:sldId id="338" r:id="rId41"/>
    <p:sldId id="432" r:id="rId42"/>
    <p:sldId id="483" r:id="rId43"/>
    <p:sldId id="428" r:id="rId44"/>
    <p:sldId id="369" r:id="rId45"/>
    <p:sldId id="500" r:id="rId46"/>
    <p:sldId id="429" r:id="rId47"/>
    <p:sldId id="305" r:id="rId48"/>
    <p:sldId id="379" r:id="rId49"/>
    <p:sldId id="453" r:id="rId50"/>
    <p:sldId id="265" r:id="rId51"/>
    <p:sldId id="474" r:id="rId52"/>
    <p:sldId id="485" r:id="rId53"/>
    <p:sldId id="486" r:id="rId54"/>
    <p:sldId id="487" r:id="rId55"/>
  </p:sldIdLst>
  <p:sldSz cx="9144000" cy="6858000" type="screen4x3"/>
  <p:notesSz cx="7315200" cy="9601200"/>
  <p:embeddedFontLst>
    <p:embeddedFont>
      <p:font typeface="Century Gothic" panose="020B0502020202020204" pitchFamily="34" charset="0"/>
      <p:regular r:id="rId58"/>
      <p:bold r:id="rId59"/>
      <p:italic r:id="rId60"/>
      <p:boldItalic r:id="rId61"/>
    </p:embeddedFont>
    <p:embeddedFont>
      <p:font typeface="Candara" panose="020E0502030303020204" pitchFamily="34" charset="0"/>
      <p:regular r:id="rId62"/>
      <p:bold r:id="rId63"/>
      <p:italic r:id="rId64"/>
      <p:boldItalic r:id="rId65"/>
    </p:embeddedFont>
    <p:embeddedFont>
      <p:font typeface="Cambria Math" panose="02040503050406030204" pitchFamily="18" charset="0"/>
      <p:regular r:id="rId6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76" d="100"/>
          <a:sy n="76" d="100"/>
        </p:scale>
        <p:origin x="1085"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12/3/2019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37</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51</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54</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50.png"/><Relationship Id="rId5" Type="http://schemas.openxmlformats.org/officeDocument/2006/relationships/tags" Target="../tags/tag33.xml"/><Relationship Id="rId10" Type="http://schemas.openxmlformats.org/officeDocument/2006/relationships/image" Target="../media/image49.png"/><Relationship Id="rId4" Type="http://schemas.openxmlformats.org/officeDocument/2006/relationships/tags" Target="../tags/tag32.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4.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2.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51.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6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50.png"/><Relationship Id="rId2" Type="http://schemas.openxmlformats.org/officeDocument/2006/relationships/tags" Target="../tags/tag42.xml"/><Relationship Id="rId16" Type="http://schemas.openxmlformats.org/officeDocument/2006/relationships/image" Target="../media/image59.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8.png"/><Relationship Id="rId10" Type="http://schemas.openxmlformats.org/officeDocument/2006/relationships/image" Target="../media/image56.png"/><Relationship Id="rId19" Type="http://schemas.openxmlformats.org/officeDocument/2006/relationships/image" Target="../media/image61.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52.xml"/><Relationship Id="rId10" Type="http://schemas.openxmlformats.org/officeDocument/2006/relationships/image" Target="../media/image63.png"/><Relationship Id="rId4" Type="http://schemas.openxmlformats.org/officeDocument/2006/relationships/tags" Target="../tags/tag51.xm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0.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7.xml"/><Relationship Id="rId10" Type="http://schemas.openxmlformats.org/officeDocument/2006/relationships/image" Target="../media/image70.png"/><Relationship Id="rId4" Type="http://schemas.openxmlformats.org/officeDocument/2006/relationships/tags" Target="../tags/tag56.xml"/><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1.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5.png"/><Relationship Id="rId5" Type="http://schemas.openxmlformats.org/officeDocument/2006/relationships/tags" Target="../tags/tag62.xml"/><Relationship Id="rId1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2.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0.png"/><Relationship Id="rId5" Type="http://schemas.openxmlformats.org/officeDocument/2006/relationships/tags" Target="../tags/tag68.xml"/><Relationship Id="rId10" Type="http://schemas.openxmlformats.org/officeDocument/2006/relationships/image" Target="../media/image79.png"/><Relationship Id="rId4" Type="http://schemas.openxmlformats.org/officeDocument/2006/relationships/tags" Target="../tags/tag67.xml"/><Relationship Id="rId9" Type="http://schemas.openxmlformats.org/officeDocument/2006/relationships/image" Target="../media/image78.png"/><Relationship Id="rId1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5.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slideLayout" Target="../slideLayouts/slideLayout5.xml"/><Relationship Id="rId26" Type="http://schemas.openxmlformats.org/officeDocument/2006/relationships/image" Target="../media/image105.png"/><Relationship Id="rId3" Type="http://schemas.openxmlformats.org/officeDocument/2006/relationships/tags" Target="../tags/tag77.xml"/><Relationship Id="rId34" Type="http://schemas.openxmlformats.org/officeDocument/2006/relationships/image" Target="../media/image113.png"/><Relationship Id="rId7" Type="http://schemas.openxmlformats.org/officeDocument/2006/relationships/tags" Target="../tags/tag81.xml"/><Relationship Id="rId12" Type="http://schemas.openxmlformats.org/officeDocument/2006/relationships/tags" Target="../tags/tag86.xml"/><Relationship Id="rId25" Type="http://schemas.openxmlformats.org/officeDocument/2006/relationships/image" Target="../media/image104.png"/><Relationship Id="rId33" Type="http://schemas.openxmlformats.org/officeDocument/2006/relationships/image" Target="../media/image27.png"/><Relationship Id="rId2" Type="http://schemas.openxmlformats.org/officeDocument/2006/relationships/tags" Target="../tags/tag76.xml"/><Relationship Id="rId29" Type="http://schemas.openxmlformats.org/officeDocument/2006/relationships/image" Target="../media/image108.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103.png"/><Relationship Id="rId32" Type="http://schemas.openxmlformats.org/officeDocument/2006/relationships/image" Target="../media/image112.png"/><Relationship Id="rId5" Type="http://schemas.openxmlformats.org/officeDocument/2006/relationships/tags" Target="../tags/tag79.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07.png"/><Relationship Id="rId10" Type="http://schemas.openxmlformats.org/officeDocument/2006/relationships/tags" Target="../tags/tag84.xml"/><Relationship Id="rId31" Type="http://schemas.openxmlformats.org/officeDocument/2006/relationships/image" Target="../media/image111.pn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notesSlide" Target="../notesSlides/notesSlide30.xml"/><Relationship Id="rId27" Type="http://schemas.openxmlformats.org/officeDocument/2006/relationships/image" Target="../media/image106.png"/><Relationship Id="rId30"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5.png"/><Relationship Id="rId2" Type="http://schemas.openxmlformats.org/officeDocument/2006/relationships/tags" Target="../tags/tag88.xml"/><Relationship Id="rId16" Type="http://schemas.openxmlformats.org/officeDocument/2006/relationships/image" Target="../media/image26.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4.png"/><Relationship Id="rId5" Type="http://schemas.openxmlformats.org/officeDocument/2006/relationships/tags" Target="../tags/tag91.xml"/><Relationship Id="rId15" Type="http://schemas.openxmlformats.org/officeDocument/2006/relationships/image" Target="../media/image119.png"/><Relationship Id="rId10" Type="http://schemas.openxmlformats.org/officeDocument/2006/relationships/image" Target="../media/image139.png"/><Relationship Id="rId4" Type="http://schemas.openxmlformats.org/officeDocument/2006/relationships/tags" Target="../tags/tag90.xml"/><Relationship Id="rId9" Type="http://schemas.openxmlformats.org/officeDocument/2006/relationships/notesSlide" Target="../notesSlides/notesSlide31.xml"/><Relationship Id="rId14"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2.png"/><Relationship Id="rId3" Type="http://schemas.openxmlformats.org/officeDocument/2006/relationships/tags" Target="../tags/tag96.xml"/><Relationship Id="rId7" Type="http://schemas.openxmlformats.org/officeDocument/2006/relationships/notesSlide" Target="../notesSlides/notesSlide32.xml"/><Relationship Id="rId12" Type="http://schemas.openxmlformats.org/officeDocument/2006/relationships/image" Target="../media/image121.png"/><Relationship Id="rId2" Type="http://schemas.openxmlformats.org/officeDocument/2006/relationships/tags" Target="../tags/tag95.xml"/><Relationship Id="rId16" Type="http://schemas.openxmlformats.org/officeDocument/2006/relationships/image" Target="../media/image26.png"/><Relationship Id="rId1" Type="http://schemas.openxmlformats.org/officeDocument/2006/relationships/tags" Target="../tags/tag94.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image" Target="../media/image1480.png"/><Relationship Id="rId4" Type="http://schemas.openxmlformats.org/officeDocument/2006/relationships/tags" Target="../tags/tag97.xml"/><Relationship Id="rId9" Type="http://schemas.openxmlformats.org/officeDocument/2006/relationships/image" Target="../media/image17.png"/><Relationship Id="rId14" Type="http://schemas.openxmlformats.org/officeDocument/2006/relationships/image" Target="../media/image123.png"/></Relationships>
</file>

<file path=ppt/slides/_rels/slide5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24.emf"/><Relationship Id="rId17" Type="http://schemas.openxmlformats.org/officeDocument/2006/relationships/image" Target="../media/image129.png"/><Relationship Id="rId2" Type="http://schemas.openxmlformats.org/officeDocument/2006/relationships/tags" Target="../tags/tag99.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vmlDrawing" Target="../drawings/vmlDrawing1.vml"/><Relationship Id="rId6" Type="http://schemas.openxmlformats.org/officeDocument/2006/relationships/tags" Target="../tags/tag103.xml"/><Relationship Id="rId11" Type="http://schemas.openxmlformats.org/officeDocument/2006/relationships/oleObject" Target="../embeddings/oleObject1.bin"/><Relationship Id="rId5" Type="http://schemas.openxmlformats.org/officeDocument/2006/relationships/tags" Target="../tags/tag102.xml"/><Relationship Id="rId15" Type="http://schemas.openxmlformats.org/officeDocument/2006/relationships/image" Target="../media/image127.png"/><Relationship Id="rId10" Type="http://schemas.openxmlformats.org/officeDocument/2006/relationships/notesSlide" Target="../notesSlides/notesSlide33.xml"/><Relationship Id="rId19" Type="http://schemas.openxmlformats.org/officeDocument/2006/relationships/image" Target="../media/image131.png"/><Relationship Id="rId4" Type="http://schemas.openxmlformats.org/officeDocument/2006/relationships/tags" Target="../tags/tag101.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8.png"/><Relationship Id="rId18" Type="http://schemas.openxmlformats.org/officeDocument/2006/relationships/image" Target="../media/image135.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7.png"/><Relationship Id="rId17" Type="http://schemas.openxmlformats.org/officeDocument/2006/relationships/image" Target="../media/image143.png"/><Relationship Id="rId2" Type="http://schemas.openxmlformats.org/officeDocument/2006/relationships/tags" Target="../tags/tag109.xml"/><Relationship Id="rId16" Type="http://schemas.openxmlformats.org/officeDocument/2006/relationships/image" Target="../media/image142.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28.png"/><Relationship Id="rId5" Type="http://schemas.openxmlformats.org/officeDocument/2006/relationships/tags" Target="../tags/tag112.xml"/><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tags" Target="../tags/tag111.xml"/><Relationship Id="rId9" Type="http://schemas.openxmlformats.org/officeDocument/2006/relationships/slideLayout" Target="../slideLayouts/slideLayout5.xml"/><Relationship Id="rId14" Type="http://schemas.openxmlformats.org/officeDocument/2006/relationships/image" Target="../media/image140.png"/></Relationships>
</file>

<file path=ppt/slides/_rels/slide54.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25.png"/><Relationship Id="rId18" Type="http://schemas.openxmlformats.org/officeDocument/2006/relationships/image" Target="../media/image146.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24.emf"/><Relationship Id="rId17" Type="http://schemas.openxmlformats.org/officeDocument/2006/relationships/image" Target="../media/image145.png"/><Relationship Id="rId2" Type="http://schemas.openxmlformats.org/officeDocument/2006/relationships/tags" Target="../tags/tag116.xml"/><Relationship Id="rId16" Type="http://schemas.openxmlformats.org/officeDocument/2006/relationships/image" Target="../media/image144.png"/><Relationship Id="rId20" Type="http://schemas.openxmlformats.org/officeDocument/2006/relationships/image" Target="../media/image132.png"/><Relationship Id="rId1" Type="http://schemas.openxmlformats.org/officeDocument/2006/relationships/vmlDrawing" Target="../drawings/vmlDrawing2.vml"/><Relationship Id="rId6" Type="http://schemas.openxmlformats.org/officeDocument/2006/relationships/tags" Target="../tags/tag120.xml"/><Relationship Id="rId11" Type="http://schemas.openxmlformats.org/officeDocument/2006/relationships/oleObject" Target="../embeddings/oleObject2.bin"/><Relationship Id="rId5" Type="http://schemas.openxmlformats.org/officeDocument/2006/relationships/tags" Target="../tags/tag119.xml"/><Relationship Id="rId15" Type="http://schemas.openxmlformats.org/officeDocument/2006/relationships/image" Target="../media/image127.png"/><Relationship Id="rId10" Type="http://schemas.openxmlformats.org/officeDocument/2006/relationships/notesSlide" Target="../notesSlides/notesSlide34.xml"/><Relationship Id="rId19" Type="http://schemas.openxmlformats.org/officeDocument/2006/relationships/image" Target="../media/image131.png"/><Relationship Id="rId4" Type="http://schemas.openxmlformats.org/officeDocument/2006/relationships/tags" Target="../tags/tag118.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 to</a:t>
            </a:r>
            <a:r>
              <a:rPr lang="en-US" dirty="0" smtClean="0"/>
              <a:t>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7" name="Picture 6"/>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649120" y="5908122"/>
            <a:ext cx="2272914"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52"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4"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32.1335"/>
  <p:tag name="LATEXADDIN" val="\documentclass{article}&#10;\usepackage{amsmath}&#10;\pagestyle{empty}&#10;\begin{document}&#10;&#10;$$h_{Floc} = G_{CS} \theta \frac{\nu \bar G}{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202226</TotalTime>
  <Words>3112</Words>
  <Application>Microsoft Office PowerPoint</Application>
  <PresentationFormat>On-screen Show (4:3)</PresentationFormat>
  <Paragraphs>424</Paragraphs>
  <Slides>54</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Times New Roman</vt:lpstr>
      <vt:lpstr>Century Gothic</vt:lpstr>
      <vt:lpstr>Symbol</vt:lpstr>
      <vt:lpstr>Candara</vt:lpstr>
      <vt:lpstr>Arial</vt:lpstr>
      <vt:lpstr>Cambria Math</vt:lpstr>
      <vt:lpstr>Wingdings</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6704</cp:revision>
  <cp:lastPrinted>2017-10-01T14:51:00Z</cp:lastPrinted>
  <dcterms:created xsi:type="dcterms:W3CDTF">2009-05-27T15:44:15Z</dcterms:created>
  <dcterms:modified xsi:type="dcterms:W3CDTF">2019-03-12T12:44:54Z</dcterms:modified>
</cp:coreProperties>
</file>